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vPJ1BLRAQIo4wLI8eZdnOjRcm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0"/>
    <p:restoredTop sz="94749"/>
  </p:normalViewPr>
  <p:slideViewPr>
    <p:cSldViewPr snapToGrid="0" snapToObjects="1">
      <p:cViewPr varScale="1">
        <p:scale>
          <a:sx n="104" d="100"/>
          <a:sy n="104" d="100"/>
        </p:scale>
        <p:origin x="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0119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1362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6609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532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76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86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4940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4636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54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8959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0971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9225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587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cxnSp>
        <p:nvCxnSpPr>
          <p:cNvPr id="28" name="Google Shape;28;p6"/>
          <p:cNvCxnSpPr/>
          <p:nvPr/>
        </p:nvCxnSpPr>
        <p:spPr>
          <a:xfrm>
            <a:off x="772500" y="1060063"/>
            <a:ext cx="105156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" name="Google Shape;14;p4" descr="テキスト&#10;&#10;中程度の精度で自動的に生成された説明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463481" y="4001294"/>
            <a:ext cx="3890319" cy="21998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" name="Google Shape;15;p4" descr="矢印 が含まれている画像&#10;&#10;自動的に生成された説明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38200" y="6170591"/>
            <a:ext cx="867937" cy="55088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ja-JP"/>
              <a:t>　</a:t>
            </a:r>
            <a:r>
              <a:rPr lang="ja-JP" altLang="en-US"/>
              <a:t>ストレッチ</a:t>
            </a:r>
            <a:r>
              <a:rPr lang="ja-JP"/>
              <a:t>学　第◯講　</a:t>
            </a:r>
            <a:br>
              <a:rPr lang="ja-JP"/>
            </a:br>
            <a:r>
              <a:rPr lang="ja-JP"/>
              <a:t>〇〇〇〇〇〇</a:t>
            </a:r>
            <a:endParaRPr dirty="0"/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ja-JP"/>
              <a:t>講師名</a:t>
            </a:r>
            <a:r>
              <a:rPr lang="ja-JP" altLang="en-US"/>
              <a:t>　船木永登</a:t>
            </a:r>
            <a:endParaRPr dirty="0"/>
          </a:p>
        </p:txBody>
      </p:sp>
      <p:sp>
        <p:nvSpPr>
          <p:cNvPr id="92" name="Google Shape;92;p1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CONFIDENTIAL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ja-JP" altLang="en-US"/>
              <a:t>大胸筋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309139"/>
            <a:ext cx="10515600" cy="48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（</a:t>
            </a:r>
            <a:r>
              <a:rPr lang="en-US" sz="2400" dirty="0" err="1"/>
              <a:t>起始</a:t>
            </a:r>
            <a:r>
              <a:rPr lang="en-US" sz="2400" dirty="0"/>
              <a:t>：</a:t>
            </a:r>
            <a:r>
              <a:rPr lang="ja-JP" altLang="en-US" sz="2400"/>
              <a:t>鎖骨内側前面・胸骨前面・</a:t>
            </a:r>
            <a:endParaRPr lang="en-US" altLang="ja-JP" sz="24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ja-JP" altLang="en-US" sz="2400"/>
              <a:t>　第２</a:t>
            </a:r>
            <a:r>
              <a:rPr lang="en-US" altLang="ja-JP" sz="2400" dirty="0"/>
              <a:t>〜</a:t>
            </a:r>
            <a:r>
              <a:rPr lang="ja-JP" altLang="en-US" sz="2400"/>
              <a:t>６肋軟骨・外腹斜筋腱膜</a:t>
            </a:r>
            <a:r>
              <a:rPr lang="en-US" sz="2400" dirty="0"/>
              <a:t>）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（</a:t>
            </a:r>
            <a:r>
              <a:rPr lang="ja-JP" altLang="en-US" sz="2400"/>
              <a:t>停止：上腕骨第結節稜</a:t>
            </a:r>
            <a:r>
              <a:rPr lang="en-US" sz="2400" dirty="0"/>
              <a:t>）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CONFIDENTIAL</a:t>
            </a:r>
            <a:endParaRPr/>
          </a:p>
        </p:txBody>
      </p:sp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6AA9C6B0-0349-908F-E6E3-2E2CC403F321}"/>
              </a:ext>
            </a:extLst>
          </p:cNvPr>
          <p:cNvSpPr txBox="1">
            <a:spLocks/>
          </p:cNvSpPr>
          <p:nvPr/>
        </p:nvSpPr>
        <p:spPr>
          <a:xfrm>
            <a:off x="714869" y="2890511"/>
            <a:ext cx="6489119" cy="265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/>
              <a:t>《</a:t>
            </a:r>
            <a:r>
              <a:rPr lang="en-US" sz="2000" dirty="0" err="1"/>
              <a:t>ストレッチのコツ</a:t>
            </a:r>
            <a:r>
              <a:rPr lang="en-US" sz="2000" dirty="0"/>
              <a:t>》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2000" dirty="0"/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/>
              <a:t>両肘を90°にセット。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2000" dirty="0"/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 err="1"/>
              <a:t>背骨に足を当てて、胸を広げるように伸ばしていく</a:t>
            </a:r>
            <a:r>
              <a:rPr lang="en-US" sz="2000" dirty="0"/>
              <a:t>。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AB8A7B5A-E1ED-8098-795B-D94130D4D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215" y="4507168"/>
            <a:ext cx="3574272" cy="198570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E7C52D0-E263-DE3A-CF9D-9E975E7CE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257" y="1111067"/>
            <a:ext cx="2185395" cy="28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23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ja-JP" altLang="en-US"/>
              <a:t>上腕三頭筋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309139"/>
            <a:ext cx="10515600" cy="48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（</a:t>
            </a:r>
            <a:r>
              <a:rPr lang="en-US" sz="2400" dirty="0" err="1"/>
              <a:t>長頭</a:t>
            </a:r>
            <a:r>
              <a:rPr lang="en-US" sz="2400" dirty="0"/>
              <a:t> </a:t>
            </a:r>
            <a:r>
              <a:rPr lang="en-US" sz="2400" dirty="0" err="1"/>
              <a:t>起始：肩甲骨関節下結節</a:t>
            </a:r>
            <a:r>
              <a:rPr lang="ja-JP" altLang="en-US" sz="2400"/>
              <a:t>　</a:t>
            </a:r>
            <a:r>
              <a:rPr lang="en-US" sz="2400" dirty="0" err="1"/>
              <a:t>停止：尺骨肘頭</a:t>
            </a:r>
            <a:r>
              <a:rPr lang="en-US" sz="2400" dirty="0"/>
              <a:t>）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/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sz="2400" dirty="0"/>
              <a:t>（</a:t>
            </a:r>
            <a:r>
              <a:rPr lang="en-US" sz="2400" dirty="0" err="1"/>
              <a:t>外側頭</a:t>
            </a:r>
            <a:r>
              <a:rPr lang="en-US" sz="2400" dirty="0"/>
              <a:t> </a:t>
            </a:r>
            <a:r>
              <a:rPr lang="en-US" sz="2400" dirty="0" err="1"/>
              <a:t>起始：上腕骨後面</a:t>
            </a:r>
            <a:r>
              <a:rPr lang="ja-JP" altLang="en-US" sz="2400"/>
              <a:t>　停止：</a:t>
            </a:r>
            <a:r>
              <a:rPr lang="en-US" altLang="ja-JP" sz="2400" dirty="0"/>
              <a:t> </a:t>
            </a:r>
            <a:r>
              <a:rPr lang="en-US" altLang="ja-JP" sz="2400" dirty="0" err="1"/>
              <a:t>尺骨肘頭</a:t>
            </a:r>
            <a:r>
              <a:rPr lang="en-US" altLang="ja-JP" sz="2400" dirty="0"/>
              <a:t> </a:t>
            </a:r>
            <a:r>
              <a:rPr lang="en-US" sz="2400" dirty="0"/>
              <a:t>）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CONFIDENTIAL</a:t>
            </a:r>
            <a:endParaRPr/>
          </a:p>
        </p:txBody>
      </p:sp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6AA9C6B0-0349-908F-E6E3-2E2CC403F321}"/>
              </a:ext>
            </a:extLst>
          </p:cNvPr>
          <p:cNvSpPr txBox="1">
            <a:spLocks/>
          </p:cNvSpPr>
          <p:nvPr/>
        </p:nvSpPr>
        <p:spPr>
          <a:xfrm>
            <a:off x="714869" y="2890511"/>
            <a:ext cx="6031919" cy="265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/>
              <a:t>《</a:t>
            </a:r>
            <a:r>
              <a:rPr lang="en-US" sz="2000" dirty="0" err="1"/>
              <a:t>ストレッチのコツ</a:t>
            </a:r>
            <a:r>
              <a:rPr lang="en-US" sz="2000" dirty="0"/>
              <a:t>》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2000" dirty="0"/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 err="1"/>
              <a:t>肘を伸ばすときに体も一緒に倒れないよう注意</a:t>
            </a:r>
            <a:r>
              <a:rPr lang="en-US" sz="2000" dirty="0"/>
              <a:t>。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2000" dirty="0"/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 err="1"/>
              <a:t>体を支えてあげながら、伸ばしていく</a:t>
            </a:r>
            <a:r>
              <a:rPr lang="en-US" sz="2000" dirty="0"/>
              <a:t>。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64F596F3-FC90-CD2F-1CDC-2B8065550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456" y="4568816"/>
            <a:ext cx="3459892" cy="192216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F688A55-3E32-7838-DADE-C1428C803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940" y="1129728"/>
            <a:ext cx="2430040" cy="278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98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ja-JP" altLang="en-US"/>
              <a:t>上腕二頭筋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309139"/>
            <a:ext cx="10515600" cy="48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sz="2400" dirty="0"/>
              <a:t>（</a:t>
            </a:r>
            <a:r>
              <a:rPr lang="en-US" sz="2400" dirty="0" err="1"/>
              <a:t>長頭</a:t>
            </a:r>
            <a:r>
              <a:rPr lang="en-US" sz="2400" dirty="0"/>
              <a:t> </a:t>
            </a:r>
            <a:r>
              <a:rPr lang="en-US" sz="2400" dirty="0" err="1"/>
              <a:t>起始：肩甲骨関節状結節</a:t>
            </a:r>
            <a:r>
              <a:rPr lang="ja-JP" altLang="en-US" sz="2400"/>
              <a:t>　</a:t>
            </a:r>
            <a:r>
              <a:rPr lang="en-US" sz="2400" dirty="0" err="1"/>
              <a:t>停止</a:t>
            </a:r>
            <a:r>
              <a:rPr lang="en-US" sz="2400" dirty="0"/>
              <a:t>：</a:t>
            </a:r>
            <a:r>
              <a:rPr lang="ja-JP" altLang="en-US" sz="2400"/>
              <a:t>橈骨</a:t>
            </a:r>
            <a:r>
              <a:rPr lang="en-US" sz="2400" dirty="0" err="1"/>
              <a:t>粗面</a:t>
            </a:r>
            <a:r>
              <a:rPr lang="en-US" sz="2400" dirty="0"/>
              <a:t>）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（</a:t>
            </a:r>
            <a:r>
              <a:rPr lang="en-US" sz="2400" dirty="0" err="1"/>
              <a:t>短頭</a:t>
            </a:r>
            <a:r>
              <a:rPr lang="en-US" sz="2400" dirty="0"/>
              <a:t> </a:t>
            </a:r>
            <a:r>
              <a:rPr lang="en-US" sz="2400" dirty="0" err="1"/>
              <a:t>起始：肩甲骨烏口突起先端</a:t>
            </a:r>
            <a:r>
              <a:rPr lang="ja-JP" altLang="en-US" sz="2400"/>
              <a:t>　停止：橈骨粗面</a:t>
            </a:r>
            <a:r>
              <a:rPr lang="en-US" sz="2400" dirty="0"/>
              <a:t>）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CONFIDENTIAL</a:t>
            </a:r>
            <a:endParaRPr/>
          </a:p>
        </p:txBody>
      </p:sp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6AA9C6B0-0349-908F-E6E3-2E2CC403F321}"/>
              </a:ext>
            </a:extLst>
          </p:cNvPr>
          <p:cNvSpPr txBox="1">
            <a:spLocks/>
          </p:cNvSpPr>
          <p:nvPr/>
        </p:nvSpPr>
        <p:spPr>
          <a:xfrm>
            <a:off x="714869" y="2890511"/>
            <a:ext cx="6528535" cy="265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/>
              <a:t>《</a:t>
            </a:r>
            <a:r>
              <a:rPr lang="en-US" sz="2000" dirty="0" err="1"/>
              <a:t>ストレッチのコツ</a:t>
            </a:r>
            <a:r>
              <a:rPr lang="en-US" sz="2000" dirty="0"/>
              <a:t>》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2000" dirty="0"/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 err="1"/>
              <a:t>肩関節の内旋と伸展を行う</a:t>
            </a:r>
            <a:r>
              <a:rPr lang="en-US" sz="2000" dirty="0"/>
              <a:t>。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2000" dirty="0"/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 err="1"/>
              <a:t>体が動かないように固定しながら伸ばしていこう</a:t>
            </a:r>
            <a:r>
              <a:rPr lang="en-US" sz="2000" dirty="0"/>
              <a:t>。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BBB1A724-5798-2ECE-882F-6E2927BBF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174" y="4765430"/>
            <a:ext cx="3466231" cy="192568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83F7998C-70E0-B7AD-123A-15226090F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810" y="862191"/>
            <a:ext cx="1891954" cy="299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26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ja-JP" altLang="en-US"/>
              <a:t>僧帽筋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309139"/>
            <a:ext cx="10515600" cy="48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（</a:t>
            </a:r>
            <a:r>
              <a:rPr lang="en-US" sz="2400" dirty="0" err="1"/>
              <a:t>起始：後頭骨上項線・外後頭隆起</a:t>
            </a:r>
            <a:r>
              <a:rPr lang="en-US" sz="2400" dirty="0"/>
              <a:t>・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ja-JP" altLang="en-US" sz="2400"/>
              <a:t>　　　　</a:t>
            </a:r>
            <a:r>
              <a:rPr lang="en-US" sz="2400" dirty="0"/>
              <a:t>C1-C6項靱帯・C7-T12棘突起）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（</a:t>
            </a:r>
            <a:r>
              <a:rPr lang="ja-JP" altLang="en-US" sz="2400"/>
              <a:t>停止：鎖骨外側</a:t>
            </a:r>
            <a:r>
              <a:rPr lang="en-US" altLang="ja-JP" sz="2400" dirty="0"/>
              <a:t>3</a:t>
            </a:r>
            <a:r>
              <a:rPr lang="ja-JP" altLang="en-US" sz="2400"/>
              <a:t>分の１・</a:t>
            </a:r>
            <a:r>
              <a:rPr lang="en-US" sz="2400" dirty="0"/>
              <a:t>）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CONFIDENTIAL</a:t>
            </a:r>
            <a:endParaRPr/>
          </a:p>
        </p:txBody>
      </p:sp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6AA9C6B0-0349-908F-E6E3-2E2CC403F321}"/>
              </a:ext>
            </a:extLst>
          </p:cNvPr>
          <p:cNvSpPr txBox="1">
            <a:spLocks/>
          </p:cNvSpPr>
          <p:nvPr/>
        </p:nvSpPr>
        <p:spPr>
          <a:xfrm>
            <a:off x="714870" y="2890511"/>
            <a:ext cx="5488222" cy="265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/>
              <a:t>《</a:t>
            </a:r>
            <a:r>
              <a:rPr lang="en-US" sz="2000" dirty="0" err="1"/>
              <a:t>ストレッチのコツ</a:t>
            </a:r>
            <a:r>
              <a:rPr lang="en-US" sz="2000" dirty="0"/>
              <a:t>》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2000" dirty="0"/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 err="1"/>
              <a:t>両手を頭の後ろで組み、体を丸め込みながら引き寄せていく</a:t>
            </a:r>
            <a:r>
              <a:rPr lang="en-US" sz="2000" dirty="0"/>
              <a:t>。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2000" dirty="0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314BB52A-DD85-8C2D-290E-859CFCAB0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454" y="4553810"/>
            <a:ext cx="3557716" cy="198510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FFBB157-0E33-A3A2-B36D-5547A1D6C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926" y="1129728"/>
            <a:ext cx="2247110" cy="281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ja-JP" altLang="en-US"/>
              <a:t>腓腹筋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309139"/>
            <a:ext cx="10515600" cy="48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（</a:t>
            </a:r>
            <a:r>
              <a:rPr lang="en-US" sz="2400" dirty="0" err="1"/>
              <a:t>内側頭</a:t>
            </a:r>
            <a:r>
              <a:rPr lang="en-US" sz="2400" dirty="0"/>
              <a:t> </a:t>
            </a:r>
            <a:r>
              <a:rPr lang="en-US" sz="2400" dirty="0" err="1"/>
              <a:t>起始：大腿骨内側顆上方</a:t>
            </a:r>
            <a:r>
              <a:rPr lang="ja-JP" altLang="en-US" sz="2400"/>
              <a:t>　</a:t>
            </a:r>
            <a:r>
              <a:rPr lang="en-US" sz="2400" dirty="0" err="1"/>
              <a:t>停止：踵骨粗面</a:t>
            </a:r>
            <a:r>
              <a:rPr lang="en-US" sz="2400" dirty="0"/>
              <a:t>）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/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sz="2400" dirty="0"/>
              <a:t>（</a:t>
            </a:r>
            <a:r>
              <a:rPr lang="en-US" sz="2400" dirty="0" err="1"/>
              <a:t>外側頭</a:t>
            </a:r>
            <a:r>
              <a:rPr lang="en-US" sz="2400" dirty="0"/>
              <a:t> </a:t>
            </a:r>
            <a:r>
              <a:rPr lang="en-US" sz="2400" dirty="0" err="1"/>
              <a:t>起始：大腿骨外側</a:t>
            </a:r>
            <a:r>
              <a:rPr lang="en-US" altLang="ja-JP" sz="2400" dirty="0" err="1"/>
              <a:t>顆上方</a:t>
            </a:r>
            <a:r>
              <a:rPr lang="ja-JP" altLang="en-US" sz="2400"/>
              <a:t>　停止：</a:t>
            </a:r>
            <a:r>
              <a:rPr lang="en-US" altLang="ja-JP" sz="2400" dirty="0"/>
              <a:t> </a:t>
            </a:r>
            <a:r>
              <a:rPr lang="en-US" altLang="ja-JP" sz="2400" dirty="0" err="1"/>
              <a:t>踵骨粗面</a:t>
            </a:r>
            <a:r>
              <a:rPr lang="en-US" altLang="ja-JP" sz="2400" dirty="0"/>
              <a:t> </a:t>
            </a:r>
            <a:r>
              <a:rPr lang="en-US" sz="2400" dirty="0"/>
              <a:t>）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CONFIDENTIAL</a:t>
            </a:r>
            <a:endParaRPr/>
          </a:p>
        </p:txBody>
      </p:sp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6AA9C6B0-0349-908F-E6E3-2E2CC403F321}"/>
              </a:ext>
            </a:extLst>
          </p:cNvPr>
          <p:cNvSpPr txBox="1">
            <a:spLocks/>
          </p:cNvSpPr>
          <p:nvPr/>
        </p:nvSpPr>
        <p:spPr>
          <a:xfrm>
            <a:off x="714870" y="2890511"/>
            <a:ext cx="5381130" cy="265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/>
              <a:t>《</a:t>
            </a:r>
            <a:r>
              <a:rPr lang="en-US" sz="2000" dirty="0" err="1"/>
              <a:t>ストレッチのコツ</a:t>
            </a:r>
            <a:r>
              <a:rPr lang="en-US" sz="2000" dirty="0"/>
              <a:t>》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2000" dirty="0"/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 err="1"/>
              <a:t>膝を曲げずに伸展させて伸ばす</a:t>
            </a:r>
            <a:r>
              <a:rPr lang="en-US" sz="2000" dirty="0"/>
              <a:t>。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6F0047B-DBF8-D960-6318-6A35043B4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895" y="1090470"/>
            <a:ext cx="1786709" cy="293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54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ja-JP" altLang="en-US"/>
              <a:t>ヒラメ筋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309139"/>
            <a:ext cx="10515600" cy="48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（</a:t>
            </a:r>
            <a:r>
              <a:rPr lang="en-US" sz="2400" dirty="0" err="1"/>
              <a:t>起始</a:t>
            </a:r>
            <a:r>
              <a:rPr lang="en-US" sz="2400" dirty="0"/>
              <a:t>：</a:t>
            </a:r>
            <a:r>
              <a:rPr lang="ja-JP" altLang="en-US" sz="2400"/>
              <a:t>非骨頭・腓骨頸後面・脛骨ヒラメ筋線</a:t>
            </a:r>
            <a:r>
              <a:rPr lang="en-US" sz="2400" dirty="0"/>
              <a:t>）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（</a:t>
            </a:r>
            <a:r>
              <a:rPr lang="ja-JP" altLang="en-US" sz="2400"/>
              <a:t>停止：踵骨粗面</a:t>
            </a:r>
            <a:r>
              <a:rPr lang="en-US" sz="2400" dirty="0"/>
              <a:t>）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CONFIDENTIAL</a:t>
            </a:r>
            <a:endParaRPr/>
          </a:p>
        </p:txBody>
      </p:sp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6AA9C6B0-0349-908F-E6E3-2E2CC403F321}"/>
              </a:ext>
            </a:extLst>
          </p:cNvPr>
          <p:cNvSpPr txBox="1">
            <a:spLocks/>
          </p:cNvSpPr>
          <p:nvPr/>
        </p:nvSpPr>
        <p:spPr>
          <a:xfrm>
            <a:off x="714870" y="2890511"/>
            <a:ext cx="5381130" cy="265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/>
              <a:t>《</a:t>
            </a:r>
            <a:r>
              <a:rPr lang="en-US" sz="2000" dirty="0" err="1"/>
              <a:t>ストレッチのコツ</a:t>
            </a:r>
            <a:r>
              <a:rPr lang="en-US" sz="2000" dirty="0"/>
              <a:t>》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2000" dirty="0"/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 err="1"/>
              <a:t>膝を屈曲させて行う</a:t>
            </a:r>
            <a:r>
              <a:rPr lang="en-US" sz="2000" dirty="0"/>
              <a:t>。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D8A59864-EC26-A79F-66CC-0AA7E9C54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939" y="1119057"/>
            <a:ext cx="1791731" cy="28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5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ja-JP" altLang="en-US"/>
              <a:t>ハムストリングス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189246" y="1246560"/>
            <a:ext cx="10515600" cy="48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ja-JP" altLang="en-US" sz="1800"/>
              <a:t>大腿二頭筋</a:t>
            </a:r>
            <a:endParaRPr lang="en-US" altLang="ja-JP" sz="1800" dirty="0"/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altLang="ja-JP" sz="1800" dirty="0"/>
              <a:t>（</a:t>
            </a:r>
            <a:r>
              <a:rPr lang="en-US" altLang="ja-JP" sz="1800" dirty="0" err="1"/>
              <a:t>長頭</a:t>
            </a:r>
            <a:r>
              <a:rPr lang="en-US" altLang="ja-JP" sz="1800" dirty="0"/>
              <a:t> </a:t>
            </a:r>
            <a:r>
              <a:rPr lang="en-US" altLang="ja-JP" sz="1800" dirty="0" err="1"/>
              <a:t>起始：坐骨結節</a:t>
            </a:r>
            <a:r>
              <a:rPr lang="ja-JP" altLang="en-US" sz="1800"/>
              <a:t>　</a:t>
            </a:r>
            <a:r>
              <a:rPr lang="en-US" altLang="ja-JP" sz="1800" dirty="0" err="1"/>
              <a:t>停止：腓骨頭</a:t>
            </a:r>
            <a:r>
              <a:rPr lang="en-US" altLang="ja-JP" sz="1800" dirty="0"/>
              <a:t>）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endParaRPr lang="en-US" altLang="ja-JP" sz="1800" dirty="0"/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altLang="ja-JP" sz="1800" dirty="0"/>
              <a:t>（</a:t>
            </a:r>
            <a:r>
              <a:rPr lang="en-US" altLang="ja-JP" sz="1800" dirty="0" err="1"/>
              <a:t>短頭</a:t>
            </a:r>
            <a:r>
              <a:rPr lang="en-US" altLang="ja-JP" sz="1800" dirty="0"/>
              <a:t> </a:t>
            </a:r>
            <a:r>
              <a:rPr lang="en-US" altLang="ja-JP" sz="1800" dirty="0" err="1"/>
              <a:t>起始：大腿骨粗線外側唇</a:t>
            </a:r>
            <a:r>
              <a:rPr lang="ja-JP" altLang="en-US" sz="1800"/>
              <a:t>　停止：腓骨頭</a:t>
            </a:r>
            <a:r>
              <a:rPr lang="en-US" altLang="ja-JP" sz="1800" dirty="0"/>
              <a:t>）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altLang="ja-JP" sz="18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ja-JP" altLang="en-US" sz="1800"/>
              <a:t>半腱様筋</a:t>
            </a:r>
            <a:endParaRPr lang="en-US" altLang="ja-JP" sz="18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800" dirty="0"/>
              <a:t>（</a:t>
            </a:r>
            <a:r>
              <a:rPr lang="en-US" sz="1800" dirty="0" err="1"/>
              <a:t>起始：坐骨結節</a:t>
            </a:r>
            <a:r>
              <a:rPr lang="ja-JP" altLang="en-US" sz="1800"/>
              <a:t>　</a:t>
            </a:r>
            <a:r>
              <a:rPr lang="en-US" sz="1800" dirty="0" err="1"/>
              <a:t>停止：脛骨内側面上部</a:t>
            </a:r>
            <a:r>
              <a:rPr lang="en-US" sz="1800" dirty="0"/>
              <a:t>）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800" dirty="0"/>
          </a:p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ja-JP" altLang="en-US" sz="1800"/>
              <a:t>半膜様筋</a:t>
            </a:r>
            <a:endParaRPr lang="en-US" altLang="ja-JP" sz="18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800" dirty="0"/>
              <a:t>（</a:t>
            </a:r>
            <a:r>
              <a:rPr lang="en-US" sz="1800" dirty="0" err="1"/>
              <a:t>起始：坐骨結節</a:t>
            </a:r>
            <a:r>
              <a:rPr lang="ja-JP" altLang="en-US" sz="1800"/>
              <a:t>　停止：脛骨内側顆後部</a:t>
            </a:r>
            <a:r>
              <a:rPr lang="en-US" sz="1800" dirty="0"/>
              <a:t>）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CONFIDENTIAL</a:t>
            </a:r>
            <a:endParaRPr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CF14FA-5DF0-907B-5ED9-B50D069F7E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132"/>
          <a:stretch/>
        </p:blipFill>
        <p:spPr>
          <a:xfrm>
            <a:off x="8994710" y="1333123"/>
            <a:ext cx="2061217" cy="260156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6058EA4-67CD-F1D5-8BB4-688FC55788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65" b="26104"/>
          <a:stretch/>
        </p:blipFill>
        <p:spPr>
          <a:xfrm>
            <a:off x="6958659" y="1496238"/>
            <a:ext cx="2530575" cy="2454389"/>
          </a:xfrm>
          <a:prstGeom prst="rect">
            <a:avLst/>
          </a:prstGeom>
        </p:spPr>
      </p:pic>
      <p:sp>
        <p:nvSpPr>
          <p:cNvPr id="9" name="Google Shape;98;p2">
            <a:extLst>
              <a:ext uri="{FF2B5EF4-FFF2-40B4-BE49-F238E27FC236}">
                <a16:creationId xmlns:a16="http://schemas.microsoft.com/office/drawing/2014/main" id="{A0CA7788-0D5F-0945-861B-41BC78F26C07}"/>
              </a:ext>
            </a:extLst>
          </p:cNvPr>
          <p:cNvSpPr txBox="1">
            <a:spLocks/>
          </p:cNvSpPr>
          <p:nvPr/>
        </p:nvSpPr>
        <p:spPr>
          <a:xfrm>
            <a:off x="5762105" y="1160497"/>
            <a:ext cx="4789971" cy="319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ja-JP" altLang="en-US" sz="1800"/>
              <a:t>大腿二頭筋　　　　　半腱様筋　　　　　半膜様筋</a:t>
            </a:r>
            <a:endParaRPr lang="en-US" sz="1800" dirty="0"/>
          </a:p>
        </p:txBody>
      </p:sp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2BB4CC92-A71E-AF98-ACE1-203A97DAFB6D}"/>
              </a:ext>
            </a:extLst>
          </p:cNvPr>
          <p:cNvSpPr txBox="1">
            <a:spLocks/>
          </p:cNvSpPr>
          <p:nvPr/>
        </p:nvSpPr>
        <p:spPr>
          <a:xfrm>
            <a:off x="189246" y="3950627"/>
            <a:ext cx="5381130" cy="185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1800" dirty="0"/>
              <a:t>《</a:t>
            </a:r>
            <a:r>
              <a:rPr lang="en-US" sz="1800" dirty="0" err="1"/>
              <a:t>ストレッチのコツ</a:t>
            </a:r>
            <a:r>
              <a:rPr lang="en-US" sz="1800" dirty="0"/>
              <a:t>》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1800" dirty="0" err="1"/>
              <a:t>坐骨結節を抑え、踵を正面に押していく</a:t>
            </a:r>
            <a:r>
              <a:rPr lang="en-US" sz="1800" dirty="0"/>
              <a:t>。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1800" dirty="0" err="1"/>
              <a:t>逆足の膝が曲がらないこと</a:t>
            </a:r>
            <a:r>
              <a:rPr lang="en-US" sz="1800" dirty="0"/>
              <a:t>。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2A0BF99-A190-63F3-AF67-9329D0828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4522" y="4663432"/>
            <a:ext cx="3365047" cy="186947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9052498-E290-245B-9A98-0CDA6E7061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0644"/>
          <a:stretch/>
        </p:blipFill>
        <p:spPr>
          <a:xfrm>
            <a:off x="5762105" y="1457656"/>
            <a:ext cx="2061217" cy="24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3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ja-JP" altLang="en-US"/>
              <a:t>ハムストリングス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189246" y="1246560"/>
            <a:ext cx="10515600" cy="48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ja-JP" altLang="en-US" sz="2000"/>
              <a:t>半腱様筋</a:t>
            </a:r>
            <a:endParaRPr lang="en-US" altLang="ja-JP" sz="20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dirty="0"/>
              <a:t>（</a:t>
            </a:r>
            <a:r>
              <a:rPr lang="en-US" sz="2000" dirty="0" err="1"/>
              <a:t>起始：坐骨結節</a:t>
            </a:r>
            <a:r>
              <a:rPr lang="ja-JP" altLang="en-US" sz="2000"/>
              <a:t>　</a:t>
            </a:r>
            <a:r>
              <a:rPr lang="en-US" sz="2000" dirty="0" err="1"/>
              <a:t>停止：脛骨内側面上部</a:t>
            </a:r>
            <a:r>
              <a:rPr lang="en-US" sz="2000" dirty="0"/>
              <a:t>）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/>
          </a:p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ja-JP" altLang="en-US" sz="2000"/>
              <a:t>半膜様筋</a:t>
            </a:r>
            <a:endParaRPr lang="en-US" altLang="ja-JP" sz="20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dirty="0"/>
              <a:t>（</a:t>
            </a:r>
            <a:r>
              <a:rPr lang="en-US" sz="2000" dirty="0" err="1"/>
              <a:t>起始：坐骨結節</a:t>
            </a:r>
            <a:r>
              <a:rPr lang="ja-JP" altLang="en-US" sz="2000"/>
              <a:t>　停止：脛骨内側顆後部</a:t>
            </a:r>
            <a:r>
              <a:rPr lang="en-US" sz="2000" dirty="0"/>
              <a:t>）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CONFIDENTIAL</a:t>
            </a:r>
            <a:endParaRPr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CF14FA-5DF0-907B-5ED9-B50D069F7E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132"/>
          <a:stretch/>
        </p:blipFill>
        <p:spPr>
          <a:xfrm>
            <a:off x="8994710" y="1333123"/>
            <a:ext cx="2061217" cy="260156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6058EA4-67CD-F1D5-8BB4-688FC55788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65" b="26104"/>
          <a:stretch/>
        </p:blipFill>
        <p:spPr>
          <a:xfrm>
            <a:off x="6785662" y="1496238"/>
            <a:ext cx="2530575" cy="2454389"/>
          </a:xfrm>
          <a:prstGeom prst="rect">
            <a:avLst/>
          </a:prstGeom>
        </p:spPr>
      </p:pic>
      <p:sp>
        <p:nvSpPr>
          <p:cNvPr id="9" name="Google Shape;98;p2">
            <a:extLst>
              <a:ext uri="{FF2B5EF4-FFF2-40B4-BE49-F238E27FC236}">
                <a16:creationId xmlns:a16="http://schemas.microsoft.com/office/drawing/2014/main" id="{A0CA7788-0D5F-0945-861B-41BC78F26C07}"/>
              </a:ext>
            </a:extLst>
          </p:cNvPr>
          <p:cNvSpPr txBox="1">
            <a:spLocks/>
          </p:cNvSpPr>
          <p:nvPr/>
        </p:nvSpPr>
        <p:spPr>
          <a:xfrm>
            <a:off x="7504076" y="1160497"/>
            <a:ext cx="3047999" cy="277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ja-JP" altLang="en-US" sz="1800"/>
              <a:t>半腱様筋　　　　半膜様筋</a:t>
            </a:r>
            <a:endParaRPr lang="en-US" sz="1800" dirty="0"/>
          </a:p>
        </p:txBody>
      </p:sp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2BB4CC92-A71E-AF98-ACE1-203A97DAFB6D}"/>
              </a:ext>
            </a:extLst>
          </p:cNvPr>
          <p:cNvSpPr txBox="1">
            <a:spLocks/>
          </p:cNvSpPr>
          <p:nvPr/>
        </p:nvSpPr>
        <p:spPr>
          <a:xfrm>
            <a:off x="189246" y="2932326"/>
            <a:ext cx="5381130" cy="185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1800" dirty="0"/>
              <a:t>《</a:t>
            </a:r>
            <a:r>
              <a:rPr lang="en-US" sz="1800" dirty="0" err="1"/>
              <a:t>ストレッチのコツ</a:t>
            </a:r>
            <a:r>
              <a:rPr lang="en-US" sz="1800" dirty="0"/>
              <a:t>》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1800" dirty="0"/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1800" dirty="0" err="1"/>
              <a:t>逆足の膝が曲がらないこと</a:t>
            </a:r>
            <a:r>
              <a:rPr lang="en-US" sz="1800" dirty="0"/>
              <a:t>。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1800" dirty="0"/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1800" dirty="0" err="1"/>
              <a:t>外転させて伸ばすことで</a:t>
            </a:r>
            <a:r>
              <a:rPr lang="en-US" sz="1800" dirty="0"/>
              <a:t>、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1800" dirty="0" err="1"/>
              <a:t>さらにストレッチ感が持てる</a:t>
            </a:r>
            <a:r>
              <a:rPr lang="en-US" sz="1800" dirty="0"/>
              <a:t>。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2A0BF99-A190-63F3-AF67-9329D0828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623404"/>
            <a:ext cx="3365047" cy="18694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ja-JP" altLang="en-US"/>
              <a:t>ハムストリングス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391886" y="1218982"/>
            <a:ext cx="10515600" cy="48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ja-JP" altLang="en-US" sz="2000"/>
              <a:t>大腿二頭筋</a:t>
            </a:r>
            <a:endParaRPr lang="en-US" altLang="ja-JP" sz="20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dirty="0"/>
              <a:t>（</a:t>
            </a:r>
            <a:r>
              <a:rPr lang="en-US" sz="2000" dirty="0" err="1"/>
              <a:t>長頭</a:t>
            </a:r>
            <a:r>
              <a:rPr lang="en-US" sz="2000" dirty="0"/>
              <a:t> </a:t>
            </a:r>
            <a:r>
              <a:rPr lang="en-US" sz="2000" dirty="0" err="1"/>
              <a:t>起始：坐骨結節</a:t>
            </a:r>
            <a:r>
              <a:rPr lang="ja-JP" altLang="en-US" sz="2000"/>
              <a:t>　</a:t>
            </a:r>
            <a:r>
              <a:rPr lang="en-US" sz="2000" dirty="0" err="1"/>
              <a:t>停止：腓骨頭</a:t>
            </a:r>
            <a:r>
              <a:rPr lang="en-US" sz="2000" dirty="0"/>
              <a:t>）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dirty="0"/>
              <a:t>（</a:t>
            </a:r>
            <a:r>
              <a:rPr lang="en-US" sz="2000" dirty="0" err="1"/>
              <a:t>短頭</a:t>
            </a:r>
            <a:r>
              <a:rPr lang="en-US" sz="2000" dirty="0"/>
              <a:t> </a:t>
            </a:r>
            <a:r>
              <a:rPr lang="en-US" sz="2000" dirty="0" err="1"/>
              <a:t>起始：大腿骨粗線外側唇</a:t>
            </a:r>
            <a:r>
              <a:rPr lang="ja-JP" altLang="en-US" sz="2000"/>
              <a:t>　停止：腓骨頭</a:t>
            </a:r>
            <a:r>
              <a:rPr lang="en-US" sz="2000" dirty="0"/>
              <a:t>）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CONFIDENTIAL</a:t>
            </a:r>
            <a:endParaRPr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A68A5CC-DD4B-A831-4452-4E32380E4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44"/>
          <a:stretch/>
        </p:blipFill>
        <p:spPr>
          <a:xfrm>
            <a:off x="8411171" y="1087286"/>
            <a:ext cx="2376278" cy="2865781"/>
          </a:xfrm>
          <a:prstGeom prst="rect">
            <a:avLst/>
          </a:prstGeom>
        </p:spPr>
      </p:pic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6AA9C6B0-0349-908F-E6E3-2E2CC403F321}"/>
              </a:ext>
            </a:extLst>
          </p:cNvPr>
          <p:cNvSpPr txBox="1">
            <a:spLocks/>
          </p:cNvSpPr>
          <p:nvPr/>
        </p:nvSpPr>
        <p:spPr>
          <a:xfrm>
            <a:off x="391886" y="2730648"/>
            <a:ext cx="5381130" cy="265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1800" dirty="0"/>
              <a:t>《</a:t>
            </a:r>
            <a:r>
              <a:rPr lang="en-US" sz="1800" dirty="0" err="1"/>
              <a:t>ストレッチのコツ</a:t>
            </a:r>
            <a:r>
              <a:rPr lang="en-US" sz="1800" dirty="0"/>
              <a:t>》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1800" dirty="0"/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1800" dirty="0" err="1"/>
              <a:t>逆足の膝が曲がらないこと</a:t>
            </a:r>
            <a:r>
              <a:rPr lang="en-US" sz="1800" dirty="0"/>
              <a:t>。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1800" dirty="0"/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1800" dirty="0" err="1"/>
              <a:t>内転させて伸ばすことで</a:t>
            </a:r>
            <a:r>
              <a:rPr lang="en-US" sz="1800" dirty="0"/>
              <a:t>、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1800" dirty="0" err="1"/>
              <a:t>さらにストレッチ感が持てる</a:t>
            </a:r>
            <a:r>
              <a:rPr lang="en-US" sz="1800" dirty="0"/>
              <a:t>。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18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2605AE7-881C-2E3A-B6AD-B62D3C7A1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662" y="4571905"/>
            <a:ext cx="3824976" cy="21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ja-JP" altLang="en-US"/>
              <a:t>大臀筋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309139"/>
            <a:ext cx="10515600" cy="48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（</a:t>
            </a:r>
            <a:r>
              <a:rPr lang="en-US" sz="2400" dirty="0" err="1"/>
              <a:t>起始：腸骨臀筋面・仙骨後面</a:t>
            </a:r>
            <a:r>
              <a:rPr lang="en-US" sz="2400" dirty="0"/>
              <a:t>・</a:t>
            </a:r>
            <a:r>
              <a:rPr lang="ja-JP" altLang="en-US" sz="2400"/>
              <a:t>仙結節靱帯</a:t>
            </a:r>
            <a:r>
              <a:rPr lang="en-US" sz="2400" dirty="0"/>
              <a:t>）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（</a:t>
            </a:r>
            <a:r>
              <a:rPr lang="ja-JP" altLang="en-US" sz="2400"/>
              <a:t>停止：腸脛靱帯・大腿骨・臀筋粗面</a:t>
            </a:r>
            <a:r>
              <a:rPr lang="en-US" sz="2400" dirty="0"/>
              <a:t>）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CONFIDENTIAL</a:t>
            </a:r>
            <a:endParaRPr/>
          </a:p>
        </p:txBody>
      </p:sp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6AA9C6B0-0349-908F-E6E3-2E2CC403F321}"/>
              </a:ext>
            </a:extLst>
          </p:cNvPr>
          <p:cNvSpPr txBox="1">
            <a:spLocks/>
          </p:cNvSpPr>
          <p:nvPr/>
        </p:nvSpPr>
        <p:spPr>
          <a:xfrm>
            <a:off x="714870" y="2890511"/>
            <a:ext cx="5381130" cy="265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/>
              <a:t>《</a:t>
            </a:r>
            <a:r>
              <a:rPr lang="en-US" sz="2000" dirty="0" err="1"/>
              <a:t>ストレッチのコツ</a:t>
            </a:r>
            <a:r>
              <a:rPr lang="en-US" sz="2000" dirty="0"/>
              <a:t>》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2000" dirty="0"/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 err="1"/>
              <a:t>股関節を外旋させ、お腹へ近づける</a:t>
            </a:r>
            <a:r>
              <a:rPr lang="en-US" sz="2000" dirty="0"/>
              <a:t>。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 err="1"/>
              <a:t>伸ばしている脚が曲がらないこと</a:t>
            </a:r>
            <a:r>
              <a:rPr lang="en-US" sz="2000" dirty="0"/>
              <a:t>。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/>
              <a:t>膝の角度は90°にしておく。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1E2078C-7ED0-4227-D5C3-EF5CF845C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092" y="4515864"/>
            <a:ext cx="3555205" cy="197511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6FE5583-A105-4348-765C-7BECCEEC5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350" y="347162"/>
            <a:ext cx="21463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ja-JP" altLang="en-US"/>
              <a:t>中臀筋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309139"/>
            <a:ext cx="10515600" cy="48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（</a:t>
            </a:r>
            <a:r>
              <a:rPr lang="en-US" sz="2400" dirty="0" err="1"/>
              <a:t>起始</a:t>
            </a:r>
            <a:r>
              <a:rPr lang="en-US" sz="2400" dirty="0"/>
              <a:t>：</a:t>
            </a:r>
            <a:r>
              <a:rPr lang="ja-JP" altLang="en-US" sz="2400"/>
              <a:t>腸骨・臀筋粗面</a:t>
            </a:r>
            <a:r>
              <a:rPr lang="en-US" sz="2400" dirty="0"/>
              <a:t>）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（</a:t>
            </a:r>
            <a:r>
              <a:rPr lang="ja-JP" altLang="en-US" sz="2400"/>
              <a:t>停止：大転子外側面</a:t>
            </a:r>
            <a:r>
              <a:rPr lang="en-US" sz="2400" dirty="0"/>
              <a:t>）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CONFIDENTIAL</a:t>
            </a:r>
            <a:endParaRPr/>
          </a:p>
        </p:txBody>
      </p:sp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6AA9C6B0-0349-908F-E6E3-2E2CC403F321}"/>
              </a:ext>
            </a:extLst>
          </p:cNvPr>
          <p:cNvSpPr txBox="1">
            <a:spLocks/>
          </p:cNvSpPr>
          <p:nvPr/>
        </p:nvSpPr>
        <p:spPr>
          <a:xfrm>
            <a:off x="714870" y="2890511"/>
            <a:ext cx="5710644" cy="265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/>
              <a:t>《</a:t>
            </a:r>
            <a:r>
              <a:rPr lang="en-US" sz="2000" dirty="0" err="1"/>
              <a:t>ストレッチのコツ</a:t>
            </a:r>
            <a:r>
              <a:rPr lang="en-US" sz="2000" dirty="0"/>
              <a:t>》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2000" dirty="0"/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 err="1"/>
              <a:t>肩が浮かないように気をつける</a:t>
            </a:r>
            <a:r>
              <a:rPr lang="en-US" sz="2000" dirty="0"/>
              <a:t>。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2000" dirty="0"/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 err="1"/>
              <a:t>膝を伸ばして伸ばすことで、中臀筋が伸びる</a:t>
            </a:r>
            <a:r>
              <a:rPr lang="en-US" sz="2000" dirty="0"/>
              <a:t>。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F4C9109F-CB2F-E363-E95C-C8D2A3663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192" y="4506245"/>
            <a:ext cx="3623193" cy="198663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7C0FFB5-70D2-125C-0208-E4A70879B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672" y="1068753"/>
            <a:ext cx="2162073" cy="286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9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ja-JP" altLang="en-US"/>
              <a:t>腰部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309139"/>
            <a:ext cx="10515600" cy="48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（</a:t>
            </a:r>
            <a:r>
              <a:rPr lang="en-US" sz="2400" dirty="0" err="1"/>
              <a:t>長頭</a:t>
            </a:r>
            <a:r>
              <a:rPr lang="en-US" sz="2400" dirty="0"/>
              <a:t> </a:t>
            </a:r>
            <a:r>
              <a:rPr lang="en-US" sz="2400" dirty="0" err="1"/>
              <a:t>起始：坐骨結節</a:t>
            </a:r>
            <a:r>
              <a:rPr lang="ja-JP" altLang="en-US" sz="2400"/>
              <a:t>　</a:t>
            </a:r>
            <a:r>
              <a:rPr lang="en-US" sz="2400" dirty="0" err="1"/>
              <a:t>停止：腓骨頭</a:t>
            </a:r>
            <a:r>
              <a:rPr lang="en-US" sz="2400" dirty="0"/>
              <a:t>）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（</a:t>
            </a:r>
            <a:r>
              <a:rPr lang="en-US" sz="2400" dirty="0" err="1"/>
              <a:t>短頭</a:t>
            </a:r>
            <a:r>
              <a:rPr lang="en-US" sz="2400" dirty="0"/>
              <a:t> </a:t>
            </a:r>
            <a:r>
              <a:rPr lang="en-US" sz="2400" dirty="0" err="1"/>
              <a:t>起始：大腿骨粗線外側唇</a:t>
            </a:r>
            <a:r>
              <a:rPr lang="ja-JP" altLang="en-US" sz="2400"/>
              <a:t>　停止：腓骨頭</a:t>
            </a:r>
            <a:r>
              <a:rPr lang="en-US" sz="2400" dirty="0"/>
              <a:t>）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CONFIDENTIAL</a:t>
            </a:r>
            <a:endParaRPr/>
          </a:p>
        </p:txBody>
      </p:sp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6AA9C6B0-0349-908F-E6E3-2E2CC403F321}"/>
              </a:ext>
            </a:extLst>
          </p:cNvPr>
          <p:cNvSpPr txBox="1">
            <a:spLocks/>
          </p:cNvSpPr>
          <p:nvPr/>
        </p:nvSpPr>
        <p:spPr>
          <a:xfrm>
            <a:off x="714870" y="2890511"/>
            <a:ext cx="5381130" cy="265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/>
              <a:t>《</a:t>
            </a:r>
            <a:r>
              <a:rPr lang="en-US" sz="2000" dirty="0" err="1"/>
              <a:t>ストレッチのコツ</a:t>
            </a:r>
            <a:r>
              <a:rPr lang="en-US" sz="2000" dirty="0"/>
              <a:t>》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139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ja-JP" altLang="en-US"/>
              <a:t>内転筋群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309139"/>
            <a:ext cx="10515600" cy="48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ja-JP" altLang="en-US" sz="2400"/>
              <a:t>大内転筋・長内転筋・短内転筋・薄筋の総称</a:t>
            </a:r>
            <a:endParaRPr lang="en-US" sz="2400"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CONFIDENTIAL</a:t>
            </a:r>
            <a:endParaRPr/>
          </a:p>
        </p:txBody>
      </p:sp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6AA9C6B0-0349-908F-E6E3-2E2CC403F321}"/>
              </a:ext>
            </a:extLst>
          </p:cNvPr>
          <p:cNvSpPr txBox="1">
            <a:spLocks/>
          </p:cNvSpPr>
          <p:nvPr/>
        </p:nvSpPr>
        <p:spPr>
          <a:xfrm>
            <a:off x="748904" y="2413864"/>
            <a:ext cx="5872542" cy="265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/>
              <a:t>《</a:t>
            </a:r>
            <a:r>
              <a:rPr lang="en-US" sz="2000" dirty="0" err="1"/>
              <a:t>ストレッチのコツ</a:t>
            </a:r>
            <a:r>
              <a:rPr lang="en-US" sz="2000" dirty="0"/>
              <a:t>》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2000" dirty="0"/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 err="1"/>
              <a:t>骨盤が浮くとストレッチ感覚が出にくいため</a:t>
            </a:r>
            <a:r>
              <a:rPr lang="en-US" sz="2000" dirty="0"/>
              <a:t>、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 err="1"/>
              <a:t>骨盤を固定して伸ばすこと</a:t>
            </a:r>
            <a:r>
              <a:rPr lang="en-US" sz="2000" dirty="0"/>
              <a:t>。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2000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18FABDA-2307-92EC-F42B-9AA4B87A6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175" y="4352009"/>
            <a:ext cx="3630025" cy="199914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D01DD02-72DA-9076-8FFF-D80149332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969" y="681061"/>
            <a:ext cx="1898206" cy="320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26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ja-JP" altLang="en-US"/>
              <a:t>小胸筋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309139"/>
            <a:ext cx="10515600" cy="48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（</a:t>
            </a:r>
            <a:r>
              <a:rPr lang="en-US" sz="2400" dirty="0" err="1"/>
              <a:t>起始</a:t>
            </a:r>
            <a:r>
              <a:rPr lang="en-US" sz="2400" dirty="0"/>
              <a:t>：</a:t>
            </a:r>
            <a:r>
              <a:rPr lang="ja-JP" altLang="en-US" sz="2400"/>
              <a:t>第３</a:t>
            </a:r>
            <a:r>
              <a:rPr lang="en-US" altLang="ja-JP" sz="2400" dirty="0"/>
              <a:t>〜</a:t>
            </a:r>
            <a:r>
              <a:rPr lang="ja-JP" altLang="en-US" sz="2400"/>
              <a:t>５肋骨</a:t>
            </a:r>
            <a:r>
              <a:rPr lang="en-US" sz="2400" dirty="0"/>
              <a:t>）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（</a:t>
            </a:r>
            <a:r>
              <a:rPr lang="ja-JP" altLang="en-US" sz="2400"/>
              <a:t>停止：肩甲骨・烏口突起</a:t>
            </a:r>
            <a:r>
              <a:rPr lang="en-US" sz="2400" dirty="0"/>
              <a:t>）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4038599" y="6356350"/>
            <a:ext cx="7315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CONFIDENTIAL</a:t>
            </a:r>
            <a:endParaRPr/>
          </a:p>
        </p:txBody>
      </p:sp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6AA9C6B0-0349-908F-E6E3-2E2CC403F321}"/>
              </a:ext>
            </a:extLst>
          </p:cNvPr>
          <p:cNvSpPr txBox="1">
            <a:spLocks/>
          </p:cNvSpPr>
          <p:nvPr/>
        </p:nvSpPr>
        <p:spPr>
          <a:xfrm>
            <a:off x="714870" y="2890511"/>
            <a:ext cx="6600330" cy="1774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/>
              <a:t>《</a:t>
            </a:r>
            <a:r>
              <a:rPr lang="en-US" sz="2000" dirty="0" err="1"/>
              <a:t>ストレッチのコツ</a:t>
            </a:r>
            <a:r>
              <a:rPr lang="en-US" sz="2000" dirty="0"/>
              <a:t>》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2000" dirty="0"/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 err="1"/>
              <a:t>手のひらを上に向けて寝てもらう</a:t>
            </a:r>
            <a:r>
              <a:rPr lang="en-US" sz="2000" dirty="0"/>
              <a:t>。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sz="2000" dirty="0"/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sz="2000" dirty="0" err="1"/>
              <a:t>烏口突起を手のひらに当てて押して胸を広げていく</a:t>
            </a:r>
            <a:r>
              <a:rPr lang="en-US" sz="2000" dirty="0"/>
              <a:t>。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9460D5A-EAEC-4A2E-B9CB-A30879BC5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081" y="4526497"/>
            <a:ext cx="3591119" cy="201241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8C64D80-EE85-583B-5ABA-9CFC5D331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189" y="1221055"/>
            <a:ext cx="1935824" cy="26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81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460</Words>
  <Application>Microsoft Macintosh PowerPoint</Application>
  <PresentationFormat>ワイド画面</PresentationFormat>
  <Paragraphs>144</Paragraphs>
  <Slides>15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7" baseType="lpstr">
      <vt:lpstr>Arial</vt:lpstr>
      <vt:lpstr>Office テーマ</vt:lpstr>
      <vt:lpstr>　ストレッチ学　第◯講　 〇〇〇〇〇〇</vt:lpstr>
      <vt:lpstr>ハムストリングス</vt:lpstr>
      <vt:lpstr>ハムストリングス</vt:lpstr>
      <vt:lpstr>ハムストリングス</vt:lpstr>
      <vt:lpstr>大臀筋</vt:lpstr>
      <vt:lpstr>中臀筋</vt:lpstr>
      <vt:lpstr>腰部</vt:lpstr>
      <vt:lpstr>内転筋群</vt:lpstr>
      <vt:lpstr>小胸筋</vt:lpstr>
      <vt:lpstr>大胸筋</vt:lpstr>
      <vt:lpstr>上腕三頭筋</vt:lpstr>
      <vt:lpstr>上腕二頭筋</vt:lpstr>
      <vt:lpstr>僧帽筋</vt:lpstr>
      <vt:lpstr>腓腹筋</vt:lpstr>
      <vt:lpstr>ヒラメ筋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　〇〇学　第◯講　 〇〇〇〇〇〇</dc:title>
  <dc:creator>若林　恭佑</dc:creator>
  <cp:lastModifiedBy>今泉 拓馬</cp:lastModifiedBy>
  <cp:revision>5</cp:revision>
  <dcterms:created xsi:type="dcterms:W3CDTF">2022-06-14T05:47:22Z</dcterms:created>
  <dcterms:modified xsi:type="dcterms:W3CDTF">2022-07-13T10:24:38Z</dcterms:modified>
</cp:coreProperties>
</file>